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8" r:id="rId10"/>
    <p:sldId id="267" r:id="rId11"/>
    <p:sldId id="266" r:id="rId12"/>
    <p:sldId id="265" r:id="rId13"/>
    <p:sldId id="272" r:id="rId14"/>
    <p:sldId id="276" r:id="rId15"/>
    <p:sldId id="275" r:id="rId16"/>
    <p:sldId id="274" r:id="rId17"/>
    <p:sldId id="282" r:id="rId18"/>
    <p:sldId id="273" r:id="rId19"/>
    <p:sldId id="264" r:id="rId20"/>
    <p:sldId id="271" r:id="rId21"/>
    <p:sldId id="270" r:id="rId22"/>
    <p:sldId id="269" r:id="rId23"/>
    <p:sldId id="278" r:id="rId24"/>
    <p:sldId id="279" r:id="rId25"/>
    <p:sldId id="277" r:id="rId26"/>
    <p:sldId id="281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E4B7-293E-4310-981D-0789BA11010F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2CF4E-3791-41D6-8BE0-66122073BF6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ly Williamson\AppData\Local\Temp\Temp2_Rec-Alphabet.zip\Rec-Alphabet\rec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lly Williamson\AppData\Local\Temp\Temp2_Rec-Alphabet.zip\Rec-Alphabet\rec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lly Williamson\AppData\Local\Temp\Temp2_Rec-Alphabet.zip\Rec-Alphabet\rec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lly Williamson\AppData\Local\Temp\Temp2_Rec-Alphabet.zip\Rec-Alphabet\rec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lly Williamson\AppData\Local\Temp\Temp2_Rec-Alphabet.zip\Rec-Alphabet\rec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lly Williamson\AppData\Local\Temp\Temp2_Rec-Alphabet.zip\Rec-Alphabet\rec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lly Williamson\AppData\Local\Temp\Temp2_Rec-Alphabet.zip\Rec-Alphabet\rec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lly Williamson\AppData\Local\Temp\Temp2_Rec-Alphabet.zip\Rec-Alphabet\rec_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lly Williamson\AppData\Local\Temp\Temp2_Rec-Alphabet.zip\Rec-Alphabet\rec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lly Williamson\AppData\Local\Temp\Temp2_Rec-Alphabet.zip\Rec-Alphabet\rec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lly Williamson\AppData\Local\Temp\Temp2_Rec-Alphabet.zip\Rec-Alphabet\rec_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ly Williamson\AppData\Local\Temp\Temp2_Rec-Alphabet.zip\Rec-Alphabet\rec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lly Williamson\AppData\Local\Temp\Temp2_Rec-Alphabet.zip\Rec-Alphabet\rec_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ally Williamson\AppData\Local\Temp\Temp2_Rec-Alphabet.zip\Rec-Alphabet\rec_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lly Williamson\AppData\Local\Temp\Temp2_Rec-Alphabet.zip\Rec-Alphabet\rec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lly Williamson\AppData\Local\Temp\Temp2_Rec-Alphabet.zip\Rec-Alphabet\rec_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ally Williamson\AppData\Local\Temp\Temp2_Rec-Alphabet.zip\Rec-Alphabet\rec_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ally Williamson\AppData\Local\Temp\Temp2_Rec-Alphabet.zip\Rec-Alphabet\rec_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ally Williamson\AppData\Local\Temp\Temp2_Rec-Alphabet.zip\Rec-Alphabet\rec_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lly Williamson\AppData\Local\Temp\Temp2_Rec-Alphabet.zip\Rec-Alphabet\rec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lly Williamson\AppData\Local\Temp\Temp2_Rec-Alphabet.zip\Rec-Alphabet\rec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lly Williamson\AppData\Local\Temp\Temp2_Rec-Alphabet.zip\Rec-Alphabet\rec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lly Williamson\AppData\Local\Temp\Temp2_Rec-Alphabet.zip\Rec-Alphabet\rec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lly Williamson\AppData\Local\Temp\Temp2_Rec-Alphabet.zip\Rec-Alphabet\rec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lly Williamson\AppData\Local\Temp\Temp2_Rec-Alphabet.zip\Rec-Alphabet\rec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lly Williamson\AppData\Local\Temp\Temp2_Rec-Alphabet.zip\Rec-Alphabet\rec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 Williamson</dc:creator>
  <cp:lastModifiedBy>gyork</cp:lastModifiedBy>
  <cp:revision>1</cp:revision>
  <dcterms:created xsi:type="dcterms:W3CDTF">2012-10-14T20:08:45Z</dcterms:created>
  <dcterms:modified xsi:type="dcterms:W3CDTF">2021-10-27T19:14:26Z</dcterms:modified>
</cp:coreProperties>
</file>