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  <p:sldId id="259" r:id="rId7"/>
    <p:sldId id="263" r:id="rId8"/>
    <p:sldId id="260" r:id="rId9"/>
    <p:sldId id="267" r:id="rId10"/>
    <p:sldId id="262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DrVOtUL-bK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Reading-</a:t>
            </a:r>
            <a:br>
              <a:rPr lang="en-GB" dirty="0"/>
            </a:br>
            <a:r>
              <a:rPr lang="en-GB" dirty="0"/>
              <a:t> Parent’s afternoon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2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read to your child / with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School books </a:t>
            </a:r>
          </a:p>
          <a:p>
            <a:r>
              <a:rPr lang="en-GB" dirty="0"/>
              <a:t>Magazines </a:t>
            </a:r>
          </a:p>
          <a:p>
            <a:r>
              <a:rPr lang="en-GB" dirty="0"/>
              <a:t>Books that take their interest</a:t>
            </a:r>
          </a:p>
          <a:p>
            <a:r>
              <a:rPr lang="en-GB" dirty="0"/>
              <a:t>Books on kindle </a:t>
            </a:r>
          </a:p>
          <a:p>
            <a:r>
              <a:rPr lang="en-GB" dirty="0"/>
              <a:t>Leaflets </a:t>
            </a:r>
          </a:p>
          <a:p>
            <a:r>
              <a:rPr lang="en-GB" dirty="0"/>
              <a:t>Maps </a:t>
            </a:r>
          </a:p>
          <a:p>
            <a:r>
              <a:rPr lang="en-GB" dirty="0"/>
              <a:t>Comics</a:t>
            </a:r>
          </a:p>
          <a:p>
            <a:r>
              <a:rPr lang="en-GB" dirty="0"/>
              <a:t>Instructions to games and recipes </a:t>
            </a:r>
          </a:p>
          <a:p>
            <a:r>
              <a:rPr lang="en-GB" dirty="0"/>
              <a:t>Blurbs about games </a:t>
            </a:r>
          </a:p>
          <a:p>
            <a:r>
              <a:rPr lang="en-GB" dirty="0"/>
              <a:t>100 top books </a:t>
            </a:r>
          </a:p>
        </p:txBody>
      </p:sp>
    </p:spTree>
    <p:extLst>
      <p:ext uri="{BB962C8B-B14F-4D97-AF65-F5344CB8AC3E}">
        <p14:creationId xmlns:p14="http://schemas.microsoft.com/office/powerpoint/2010/main" val="342891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Suggested activities to develop your child’s reading.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a book and take a picture then tweet it to the author</a:t>
            </a:r>
          </a:p>
          <a:p>
            <a:r>
              <a:rPr lang="en-GB" dirty="0"/>
              <a:t>Visit a local library </a:t>
            </a:r>
          </a:p>
          <a:p>
            <a:r>
              <a:rPr lang="en-GB" dirty="0"/>
              <a:t>Research the meaning of new words the children have found together</a:t>
            </a:r>
          </a:p>
          <a:p>
            <a:r>
              <a:rPr lang="en-GB" dirty="0"/>
              <a:t>Consider books as birthday and Christmas presents</a:t>
            </a:r>
          </a:p>
          <a:p>
            <a:r>
              <a:rPr lang="en-GB" dirty="0"/>
              <a:t>Take books on trips with you that link with what you are doing – </a:t>
            </a:r>
            <a:r>
              <a:rPr lang="en-GB" dirty="0" err="1"/>
              <a:t>eg</a:t>
            </a:r>
            <a:r>
              <a:rPr lang="en-GB" dirty="0"/>
              <a:t> take a seaside book with you on the trip to the seaside. </a:t>
            </a:r>
          </a:p>
        </p:txBody>
      </p:sp>
    </p:spTree>
    <p:extLst>
      <p:ext uri="{BB962C8B-B14F-4D97-AF65-F5344CB8AC3E}">
        <p14:creationId xmlns:p14="http://schemas.microsoft.com/office/powerpoint/2010/main" val="34735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9A94-3BFE-4DB5-9985-0EF46EFA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minute promise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B590-E0F6-41D6-A478-FCEB95D10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979065"/>
            <a:ext cx="4698358" cy="3599316"/>
          </a:xfrm>
        </p:spPr>
        <p:txBody>
          <a:bodyPr/>
          <a:lstStyle/>
          <a:p>
            <a:r>
              <a:rPr lang="en-GB" dirty="0"/>
              <a:t>Teacher to read to children for at least 10 minutes each day.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EEC4E8-1127-4DA4-9E88-294571E54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79065"/>
            <a:ext cx="4700058" cy="3599316"/>
          </a:xfrm>
        </p:spPr>
        <p:txBody>
          <a:bodyPr/>
          <a:lstStyle/>
          <a:p>
            <a:r>
              <a:rPr lang="en-GB" dirty="0"/>
              <a:t>Children to read to an adult or adult read to their child for 10 minutes each day. </a:t>
            </a:r>
          </a:p>
        </p:txBody>
      </p:sp>
      <p:pic>
        <p:nvPicPr>
          <p:cNvPr id="6" name="Picture 5" descr="Image result for why read 20 minutes">
            <a:extLst>
              <a:ext uri="{FF2B5EF4-FFF2-40B4-BE49-F238E27FC236}">
                <a16:creationId xmlns:a16="http://schemas.microsoft.com/office/drawing/2014/main" id="{CAEB4069-FAB9-4E4B-941A-D89C5C26E67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14747" r="6086" b="22129"/>
          <a:stretch/>
        </p:blipFill>
        <p:spPr bwMode="auto">
          <a:xfrm>
            <a:off x="2570072" y="3233531"/>
            <a:ext cx="6573930" cy="3201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68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70BC-4532-4501-812E-9EEC96EA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49B49-E2B6-4854-ADF8-F53C57A88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Lovereading4kids.co.uk</a:t>
            </a:r>
          </a:p>
          <a:p>
            <a:r>
              <a:rPr lang="en-GB" dirty="0"/>
              <a:t>Leicestershire Digital Library Services</a:t>
            </a:r>
          </a:p>
          <a:p>
            <a:r>
              <a:rPr lang="en-GB" dirty="0"/>
              <a:t>Booktrust.org.uk</a:t>
            </a:r>
          </a:p>
          <a:p>
            <a:r>
              <a:rPr lang="en-GB" dirty="0"/>
              <a:t>Oxfordowl.co.uk</a:t>
            </a:r>
          </a:p>
          <a:p>
            <a:r>
              <a:rPr lang="en-GB" dirty="0"/>
              <a:t>Neil Griffiths – website, twitter </a:t>
            </a:r>
          </a:p>
          <a:p>
            <a:endParaRPr lang="en-GB" dirty="0"/>
          </a:p>
          <a:p>
            <a:r>
              <a:rPr lang="en-GB" dirty="0" err="1"/>
              <a:t>Mercenfeld</a:t>
            </a:r>
            <a:r>
              <a:rPr lang="en-GB" dirty="0"/>
              <a:t> School library- encourage your child to change their library book frequently.</a:t>
            </a:r>
          </a:p>
        </p:txBody>
      </p:sp>
    </p:spTree>
    <p:extLst>
      <p:ext uri="{BB962C8B-B14F-4D97-AF65-F5344CB8AC3E}">
        <p14:creationId xmlns:p14="http://schemas.microsoft.com/office/powerpoint/2010/main" val="114635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Benefits of shared reading include with your child helps them to:</a:t>
            </a:r>
          </a:p>
          <a:p>
            <a:r>
              <a:rPr lang="en-GB" dirty="0"/>
              <a:t>Be exposed to rich language </a:t>
            </a:r>
          </a:p>
          <a:p>
            <a:r>
              <a:rPr lang="en-GB" dirty="0"/>
              <a:t>develop listening skills </a:t>
            </a:r>
          </a:p>
          <a:p>
            <a:r>
              <a:rPr lang="en-GB" dirty="0"/>
              <a:t>develop spelling</a:t>
            </a:r>
          </a:p>
          <a:p>
            <a:r>
              <a:rPr lang="en-GB" dirty="0"/>
              <a:t>develop reading comprehension and vocabulary</a:t>
            </a:r>
          </a:p>
          <a:p>
            <a:r>
              <a:rPr lang="en-GB" dirty="0"/>
              <a:t>establish essential foundational literacy skills.</a:t>
            </a:r>
          </a:p>
        </p:txBody>
      </p:sp>
    </p:spTree>
    <p:extLst>
      <p:ext uri="{BB962C8B-B14F-4D97-AF65-F5344CB8AC3E}">
        <p14:creationId xmlns:p14="http://schemas.microsoft.com/office/powerpoint/2010/main" val="23725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◾England's children have less positive attitudes towards reading than in many other countries: only 26% of 10 year-olds 'like reading' compared to 46% in Portugal.</a:t>
            </a:r>
          </a:p>
          <a:p>
            <a:endParaRPr lang="en-GB" dirty="0"/>
          </a:p>
          <a:p>
            <a:r>
              <a:rPr lang="en-GB" dirty="0"/>
              <a:t>◾Children who read books often at age 10 and more than once a week at age 16 gain higher results in maths, vocabulary and spelling tests at age 16 than those who read less regularly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2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G_129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311456" y="1692857"/>
            <a:ext cx="6351588" cy="3598863"/>
          </a:xfrm>
        </p:spPr>
      </p:pic>
    </p:spTree>
    <p:extLst>
      <p:ext uri="{BB962C8B-B14F-4D97-AF65-F5344CB8AC3E}">
        <p14:creationId xmlns:p14="http://schemas.microsoft.com/office/powerpoint/2010/main" val="30239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skills of 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Word reading – we teach children how to use phonics and how to read different words so they can understand what they have read. </a:t>
            </a:r>
          </a:p>
          <a:p>
            <a:r>
              <a:rPr lang="en-GB" dirty="0"/>
              <a:t>Comprehension – children need to understand what they have read and they will be taught different skills such as:</a:t>
            </a:r>
          </a:p>
          <a:p>
            <a:r>
              <a:rPr lang="en-GB" dirty="0"/>
              <a:t>Retrieval </a:t>
            </a:r>
          </a:p>
          <a:p>
            <a:r>
              <a:rPr lang="en-GB" dirty="0"/>
              <a:t>Inference </a:t>
            </a:r>
          </a:p>
          <a:p>
            <a:r>
              <a:rPr lang="en-GB" dirty="0"/>
              <a:t>How to understand new vocabulary</a:t>
            </a:r>
          </a:p>
          <a:p>
            <a:r>
              <a:rPr lang="en-GB" dirty="0"/>
              <a:t>How to summarise.</a:t>
            </a:r>
          </a:p>
          <a:p>
            <a:r>
              <a:rPr lang="en-GB" dirty="0"/>
              <a:t>How to predict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to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Make it fun </a:t>
            </a:r>
          </a:p>
          <a:p>
            <a:r>
              <a:rPr lang="en-GB" dirty="0"/>
              <a:t>Possibly use puppets</a:t>
            </a:r>
          </a:p>
          <a:p>
            <a:r>
              <a:rPr lang="en-GB" dirty="0"/>
              <a:t>Talk about the book</a:t>
            </a:r>
          </a:p>
          <a:p>
            <a:r>
              <a:rPr lang="en-GB" dirty="0"/>
              <a:t>Link it with your life</a:t>
            </a:r>
          </a:p>
          <a:p>
            <a:r>
              <a:rPr lang="en-GB" dirty="0"/>
              <a:t>Link it to other books </a:t>
            </a:r>
          </a:p>
          <a:p>
            <a:r>
              <a:rPr lang="en-GB" dirty="0"/>
              <a:t>Enjoy it </a:t>
            </a:r>
          </a:p>
          <a:p>
            <a:r>
              <a:rPr lang="en-GB" dirty="0"/>
              <a:t>Make it part of a routine </a:t>
            </a:r>
          </a:p>
          <a:p>
            <a:r>
              <a:rPr lang="en-GB" dirty="0"/>
              <a:t>Encourage other family members to read to children </a:t>
            </a:r>
          </a:p>
          <a:p>
            <a:r>
              <a:rPr lang="en-GB" dirty="0"/>
              <a:t>Reading to the children helps them to learn lots of new words, develop vocabulary, develop imagination and have fun </a:t>
            </a:r>
          </a:p>
        </p:txBody>
      </p:sp>
    </p:spTree>
    <p:extLst>
      <p:ext uri="{BB962C8B-B14F-4D97-AF65-F5344CB8AC3E}">
        <p14:creationId xmlns:p14="http://schemas.microsoft.com/office/powerpoint/2010/main" val="203973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with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there are pictures, get the children to engage with the pictures and talk about what they are telling you.</a:t>
            </a:r>
          </a:p>
          <a:p>
            <a:r>
              <a:rPr lang="en-GB" dirty="0"/>
              <a:t>Encourage the children to use their sounds and words to read the text but it is </a:t>
            </a:r>
            <a:r>
              <a:rPr lang="en-GB" b="1" dirty="0"/>
              <a:t>important</a:t>
            </a:r>
            <a:r>
              <a:rPr lang="en-GB" dirty="0"/>
              <a:t> that if a child hasn’t bean able to read the word we read the word to them. </a:t>
            </a:r>
          </a:p>
          <a:p>
            <a:r>
              <a:rPr lang="en-GB" dirty="0"/>
              <a:t>Ask the children questions about the text. Look at key questions on the book mark. </a:t>
            </a:r>
          </a:p>
          <a:p>
            <a:r>
              <a:rPr lang="en-GB" dirty="0"/>
              <a:t>Encourage your child and praise them for their efforts.</a:t>
            </a:r>
          </a:p>
        </p:txBody>
      </p:sp>
    </p:spTree>
    <p:extLst>
      <p:ext uri="{BB962C8B-B14F-4D97-AF65-F5344CB8AC3E}">
        <p14:creationId xmlns:p14="http://schemas.microsoft.com/office/powerpoint/2010/main" val="234447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to ask your child whilst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36873"/>
            <a:ext cx="11511679" cy="359931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	What has happened so far? Is it what you expected to happen?</a:t>
            </a:r>
          </a:p>
          <a:p>
            <a:r>
              <a:rPr lang="en-GB" dirty="0"/>
              <a:t>	What does X word mean? </a:t>
            </a:r>
          </a:p>
          <a:p>
            <a:r>
              <a:rPr lang="en-GB" dirty="0"/>
              <a:t>	Give meaning to the word X in this sentence. </a:t>
            </a:r>
          </a:p>
          <a:p>
            <a:r>
              <a:rPr lang="en-GB" dirty="0"/>
              <a:t>	What might happen next? </a:t>
            </a:r>
          </a:p>
          <a:p>
            <a:r>
              <a:rPr lang="en-GB" dirty="0"/>
              <a:t>	Name three things you’re told about X</a:t>
            </a:r>
          </a:p>
          <a:p>
            <a:r>
              <a:rPr lang="en-GB" dirty="0"/>
              <a:t>	Who is your least/favourite character?  Why? </a:t>
            </a:r>
          </a:p>
          <a:p>
            <a:r>
              <a:rPr lang="en-GB" dirty="0"/>
              <a:t>	How can you tell that…?</a:t>
            </a:r>
          </a:p>
          <a:p>
            <a:r>
              <a:rPr lang="en-GB" dirty="0"/>
              <a:t>	What impressions of …….. do you get from this paragraph or chapter?</a:t>
            </a:r>
          </a:p>
          <a:p>
            <a:r>
              <a:rPr lang="en-GB" dirty="0"/>
              <a:t>	Find 2 sentences, which describe the setting. </a:t>
            </a:r>
          </a:p>
          <a:p>
            <a:r>
              <a:rPr lang="en-GB" dirty="0"/>
              <a:t>	Is the plot fast or slow moving?  Find some evidence in the text which supports your view.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8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B3CF-2E51-4303-B1A7-0328A7F7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with 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F8041-617F-4E0D-B007-B5EE0D1A7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https://www.youtube.com/watch?v=DrVOtUL-bKM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E4CFB-8A92-44E6-A091-54E4C31A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862" y="3075822"/>
            <a:ext cx="60102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9461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401</TotalTime>
  <Words>614</Words>
  <Application>Microsoft Office PowerPoint</Application>
  <PresentationFormat>Widescreen</PresentationFormat>
  <Paragraphs>76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Reading-  Parent’s afternoon </vt:lpstr>
      <vt:lpstr>The Importance of reading </vt:lpstr>
      <vt:lpstr>Key facts </vt:lpstr>
      <vt:lpstr>PowerPoint Presentation</vt:lpstr>
      <vt:lpstr>The skills of reading </vt:lpstr>
      <vt:lpstr>Reading to your child</vt:lpstr>
      <vt:lpstr>Reading with your child</vt:lpstr>
      <vt:lpstr>Questions to ask your child whilst reading</vt:lpstr>
      <vt:lpstr>Reading with your child</vt:lpstr>
      <vt:lpstr>What can you read to your child / with your child</vt:lpstr>
      <vt:lpstr>Suggested activities to develop your child’s reading.</vt:lpstr>
      <vt:lpstr>10 minute promise</vt:lpstr>
      <vt:lpstr>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Parent’s Evening</dc:title>
  <dc:creator>Phil Page</dc:creator>
  <cp:lastModifiedBy>Natasha Clewlow</cp:lastModifiedBy>
  <cp:revision>17</cp:revision>
  <dcterms:created xsi:type="dcterms:W3CDTF">2018-07-02T09:10:44Z</dcterms:created>
  <dcterms:modified xsi:type="dcterms:W3CDTF">2020-03-01T17:09:38Z</dcterms:modified>
</cp:coreProperties>
</file>